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6" r:id="rId4"/>
    <p:sldId id="259" r:id="rId5"/>
    <p:sldId id="264" r:id="rId6"/>
    <p:sldId id="267" r:id="rId7"/>
    <p:sldId id="269" r:id="rId8"/>
    <p:sldId id="265" r:id="rId9"/>
    <p:sldId id="262" r:id="rId10"/>
    <p:sldId id="263" r:id="rId11"/>
    <p:sldId id="270" r:id="rId12"/>
    <p:sldId id="268" r:id="rId13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5"/>
    </p:embeddedFont>
    <p:embeddedFont>
      <p:font typeface="Gill Sans MT" panose="020B0502020104020203" pitchFamily="34" charset="77"/>
      <p:regular r:id="rId16"/>
      <p:bold r:id="rId17"/>
      <p:italic r:id="rId18"/>
      <p:boldItalic r:id="rId19"/>
    </p:embeddedFont>
    <p:embeddedFont>
      <p:font typeface="Oswald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3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663"/>
  </p:normalViewPr>
  <p:slideViewPr>
    <p:cSldViewPr snapToGrid="0">
      <p:cViewPr varScale="1">
        <p:scale>
          <a:sx n="128" d="100"/>
          <a:sy n="128" d="100"/>
        </p:scale>
        <p:origin x="184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758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20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b528835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b528835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68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b528835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b528835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92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b528835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b528835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1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b528835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0b528835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05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b52883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0b52883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0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0b52883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0b52883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39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b52883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0b52883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36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b52883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0b52883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89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b52883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0b52883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14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b52883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0b52883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6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b528835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b528835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92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393D9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41583" y="10812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Barley Mow Primary School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Online Safety Session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506401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9th March 2023</a:t>
            </a:r>
            <a:endParaRPr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41A90616-A04C-4742-87D3-15030FFA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86" y="3831169"/>
            <a:ext cx="867727" cy="1162933"/>
          </a:xfrm>
          <a:prstGeom prst="rect">
            <a:avLst/>
          </a:prstGeom>
          <a:effectLst>
            <a:glow rad="62358">
              <a:schemeClr val="accent6">
                <a:satMod val="175000"/>
                <a:alpha val="8363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are we doing at Barley Mow for your child?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Online safety is regularly taught throughout our computing curriculum with the aim that children leave Barley Mow confident and responsible users of technology.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PSHE lessons on friendship and what to do if they experience uncomfortable situations.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Giving the children a voice and opportunity to talk.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Online Safety day  in February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can you do at home?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Have regular check-ins about what they are watching or playing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Set up child settings on devices and accounts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Set up privacy settings to the highest options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Set up time limits on apps and devices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Set up parent mirroring if available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Talk often about what to do if they see or hear anything that makes them uncomfortable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992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Any other comments or questions?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1CB20-DF42-C84E-BBE3-A37B0A08B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Online Safety Survey Years 3/4/5/6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100% use the internet at home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80.5 % have a mobile phone that can access the internet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56% did know how to use privacy and security setting on their device</a:t>
            </a:r>
            <a:endParaRPr dirty="0">
              <a:latin typeface="Gill Sans MT" panose="020B0502020104020203" pitchFamily="34" charset="77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63.5% answered that their parent did discuss internet safety with them</a:t>
            </a:r>
            <a:endParaRPr dirty="0">
              <a:latin typeface="Gill Sans MT" panose="020B0502020104020203" pitchFamily="34" charset="77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41.5% answered that they have been set rules on how to use the internet safely at home</a:t>
            </a:r>
            <a:endParaRPr dirty="0">
              <a:latin typeface="Gill Sans MT" panose="020B0502020104020203" pitchFamily="34" charset="77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77"/>
              </a:rPr>
              <a:t>96% play online games</a:t>
            </a:r>
            <a:endParaRPr dirty="0">
              <a:latin typeface="Gill Sans MT" panose="020B0502020104020203" pitchFamily="34" charset="77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FF041-B908-2943-AF09-FCCFB8C69E88}"/>
              </a:ext>
            </a:extLst>
          </p:cNvPr>
          <p:cNvSpPr txBox="1"/>
          <p:nvPr/>
        </p:nvSpPr>
        <p:spPr>
          <a:xfrm>
            <a:off x="129208" y="238539"/>
            <a:ext cx="887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</a:rPr>
              <a:t>Online Gaming can have a range of benefits to our children…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0B251-9CD7-7740-B631-948323195965}"/>
              </a:ext>
            </a:extLst>
          </p:cNvPr>
          <p:cNvSpPr txBox="1"/>
          <p:nvPr/>
        </p:nvSpPr>
        <p:spPr>
          <a:xfrm>
            <a:off x="337930" y="895023"/>
            <a:ext cx="6430618" cy="253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Building resilience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Practicing teamwork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Communication skills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Relatable real-world experiences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Building creativity and imagination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Gill Sans MT" panose="020B0502020104020203" pitchFamily="34" charset="77"/>
              </a:rPr>
              <a:t>Encouraging problem solving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59CAB-38CB-8646-A241-058683859B00}"/>
              </a:ext>
            </a:extLst>
          </p:cNvPr>
          <p:cNvSpPr txBox="1"/>
          <p:nvPr/>
        </p:nvSpPr>
        <p:spPr>
          <a:xfrm>
            <a:off x="129208" y="3815331"/>
            <a:ext cx="887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</a:rPr>
              <a:t>We must ensure that the environment in which they do so, is as safe as can be.</a:t>
            </a:r>
          </a:p>
        </p:txBody>
      </p:sp>
    </p:spTree>
    <p:extLst>
      <p:ext uri="{BB962C8B-B14F-4D97-AF65-F5344CB8AC3E}">
        <p14:creationId xmlns:p14="http://schemas.microsoft.com/office/powerpoint/2010/main" val="382536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363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Social Networking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881385"/>
            <a:ext cx="8520600" cy="3817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>
                <a:latin typeface="Gill Sans MT" panose="020B0502020104020203" pitchFamily="34" charset="77"/>
              </a:rPr>
              <a:t>53% have their own social networking accounts. (Tik Tok, WhatsApp, Twitter, Facebook, Snapchat &amp; Instagram.)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>
                <a:latin typeface="Gill Sans MT" panose="020B0502020104020203" pitchFamily="34" charset="77"/>
              </a:rPr>
              <a:t>24% share an account with a grown up</a:t>
            </a:r>
            <a:endParaRPr dirty="0">
              <a:latin typeface="Gill Sans MT" panose="020B0502020104020203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Gill Sans MT" panose="020B0502020104020203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latin typeface="Gill Sans MT" panose="020B0502020104020203" pitchFamily="34" charset="77"/>
              </a:rPr>
              <a:t>Most had Tik Tok and Snapchat.</a:t>
            </a:r>
            <a:endParaRPr dirty="0">
              <a:latin typeface="Gill Sans MT" panose="020B0502020104020203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 dirty="0">
                <a:latin typeface="Gill Sans MT" panose="020B0502020104020203" pitchFamily="34" charset="77"/>
              </a:rPr>
              <a:t>Age limits</a:t>
            </a:r>
            <a:br>
              <a:rPr lang="en-GB" dirty="0">
                <a:latin typeface="Gill Sans MT" panose="020B0502020104020203" pitchFamily="34" charset="77"/>
              </a:rPr>
            </a:br>
            <a:r>
              <a:rPr lang="en-GB" dirty="0">
                <a:latin typeface="Gill Sans MT" panose="020B0502020104020203" pitchFamily="34" charset="77"/>
              </a:rPr>
              <a:t>Facebook- 13+</a:t>
            </a:r>
            <a:br>
              <a:rPr lang="en-GB" dirty="0">
                <a:latin typeface="Gill Sans MT" panose="020B0502020104020203" pitchFamily="34" charset="77"/>
              </a:rPr>
            </a:br>
            <a:r>
              <a:rPr lang="en-GB" dirty="0">
                <a:latin typeface="Gill Sans MT" panose="020B0502020104020203" pitchFamily="34" charset="77"/>
              </a:rPr>
              <a:t>Instagram- 13+</a:t>
            </a:r>
            <a:br>
              <a:rPr lang="en-GB" dirty="0">
                <a:latin typeface="Gill Sans MT" panose="020B0502020104020203" pitchFamily="34" charset="77"/>
              </a:rPr>
            </a:br>
            <a:r>
              <a:rPr lang="en-GB" dirty="0">
                <a:latin typeface="Gill Sans MT" panose="020B0502020104020203" pitchFamily="34" charset="77"/>
              </a:rPr>
              <a:t>Snapchat- 13+</a:t>
            </a:r>
            <a:br>
              <a:rPr lang="en-GB" dirty="0">
                <a:latin typeface="Gill Sans MT" panose="020B0502020104020203" pitchFamily="34" charset="77"/>
              </a:rPr>
            </a:br>
            <a:r>
              <a:rPr lang="en-GB" dirty="0">
                <a:latin typeface="Gill Sans MT" panose="020B0502020104020203" pitchFamily="34" charset="77"/>
              </a:rPr>
              <a:t>Tik Tok- 13+</a:t>
            </a:r>
            <a:br>
              <a:rPr lang="en-GB" dirty="0">
                <a:latin typeface="Gill Sans MT" panose="020B0502020104020203" pitchFamily="34" charset="77"/>
              </a:rPr>
            </a:br>
            <a:r>
              <a:rPr lang="en-GB" dirty="0">
                <a:latin typeface="Gill Sans MT" panose="020B0502020104020203" pitchFamily="34" charset="77"/>
              </a:rPr>
              <a:t>WhatsApp- 16+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4D927-464D-D44E-B1C8-BCC634014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94" y="0"/>
            <a:ext cx="61252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5249D-7219-134C-8E23-FB035C467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3" y="186979"/>
            <a:ext cx="4154003" cy="286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F70C2-2CB0-B94F-8D64-1F0D6DE2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0831"/>
            <a:ext cx="4251439" cy="3540043"/>
          </a:xfrm>
          <a:prstGeom prst="rect">
            <a:avLst/>
          </a:prstGeom>
        </p:spPr>
      </p:pic>
      <p:pic>
        <p:nvPicPr>
          <p:cNvPr id="1026" name="Picture 2" descr="Childnet's new website and refreshed brand is unveiled! | Childnet">
            <a:extLst>
              <a:ext uri="{FF2B5EF4-FFF2-40B4-BE49-F238E27FC236}">
                <a16:creationId xmlns:a16="http://schemas.microsoft.com/office/drawing/2014/main" id="{6F0646C8-BC0F-FA4B-947E-0942EABD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3" y="4356805"/>
            <a:ext cx="1461328" cy="5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UKnow - Wikipedia">
            <a:extLst>
              <a:ext uri="{FF2B5EF4-FFF2-40B4-BE49-F238E27FC236}">
                <a16:creationId xmlns:a16="http://schemas.microsoft.com/office/drawing/2014/main" id="{65B0D77A-F059-EB4C-9D7C-91ABA365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25" y="4131405"/>
            <a:ext cx="960518" cy="7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Online Safety | Keeping Children Safe Online in Education">
            <a:extLst>
              <a:ext uri="{FF2B5EF4-FFF2-40B4-BE49-F238E27FC236}">
                <a16:creationId xmlns:a16="http://schemas.microsoft.com/office/drawing/2014/main" id="{92A1A792-F43B-B447-B77C-34C4A97F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27" y="4356805"/>
            <a:ext cx="1271933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8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78B75A-34CE-1849-A3A5-1BF586831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7" y="308113"/>
            <a:ext cx="2906911" cy="2528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7FD12-0203-8D40-A065-E0E413C74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616" y="1241082"/>
            <a:ext cx="5075017" cy="35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07225-0B4D-D147-98FF-99D2ECD07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3" y="151038"/>
            <a:ext cx="3433148" cy="4841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6EB79-F8CF-7F4D-AF39-41E269328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50" y="151038"/>
            <a:ext cx="3455775" cy="48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5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the children know who they can talk to?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86% of children said they know who to talk to in school should they encounter inappropriate content whilst online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90% of children said they know who to talk to at home should they encounter inappropriate content whilst online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376</Words>
  <Application>Microsoft Macintosh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Oswald</vt:lpstr>
      <vt:lpstr>Average</vt:lpstr>
      <vt:lpstr>Gill Sans MT</vt:lpstr>
      <vt:lpstr>Arial</vt:lpstr>
      <vt:lpstr>Slate</vt:lpstr>
      <vt:lpstr>Barley Mow Primary School Online Safety Session</vt:lpstr>
      <vt:lpstr>Online Safety Survey Years 3/4/5/6</vt:lpstr>
      <vt:lpstr>PowerPoint Presentation</vt:lpstr>
      <vt:lpstr>Social Networking</vt:lpstr>
      <vt:lpstr>PowerPoint Presentation</vt:lpstr>
      <vt:lpstr>PowerPoint Presentation</vt:lpstr>
      <vt:lpstr>PowerPoint Presentation</vt:lpstr>
      <vt:lpstr>PowerPoint Presentation</vt:lpstr>
      <vt:lpstr>Do the children know who they can talk to?</vt:lpstr>
      <vt:lpstr>What are we doing at Barley Mow for your child?</vt:lpstr>
      <vt:lpstr>What can you do at home?</vt:lpstr>
      <vt:lpstr>Any other comments 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Greave Primary School Online Safety Session</dc:title>
  <cp:lastModifiedBy>Lauren howe</cp:lastModifiedBy>
  <cp:revision>6</cp:revision>
  <dcterms:modified xsi:type="dcterms:W3CDTF">2023-03-08T21:23:55Z</dcterms:modified>
</cp:coreProperties>
</file>